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Days" charset="1" panose="02000505050000020004"/>
      <p:regular r:id="rId27"/>
    </p:embeddedFont>
    <p:embeddedFont>
      <p:font typeface="Open Sauce Medium" charset="1" panose="00000600000000000000"/>
      <p:regular r:id="rId28"/>
    </p:embeddedFont>
    <p:embeddedFont>
      <p:font typeface="Agrandir Narrow Bold" charset="1" panose="00000806000000000000"/>
      <p:regular r:id="rId29"/>
    </p:embeddedFont>
    <p:embeddedFont>
      <p:font typeface="Open Sauce Light" charset="1" panose="00000400000000000000"/>
      <p:regular r:id="rId30"/>
    </p:embeddedFont>
    <p:embeddedFont>
      <p:font typeface="Canva Sans Bold" charset="1" panose="020B0803030501040103"/>
      <p:regular r:id="rId31"/>
    </p:embeddedFont>
    <p:embeddedFont>
      <p:font typeface="Open Sans Light" charset="1" panose="020B03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64160" y="3648668"/>
            <a:ext cx="9118379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EDA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4160" y="4965634"/>
            <a:ext cx="8898380" cy="196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6"/>
              </a:lnSpc>
            </a:pPr>
            <a:r>
              <a:rPr lang="en-US" sz="6996" spc="503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TAXI    </a:t>
            </a:r>
          </a:p>
          <a:p>
            <a:pPr algn="just">
              <a:lnSpc>
                <a:spcPts val="7696"/>
              </a:lnSpc>
            </a:pPr>
            <a:r>
              <a:rPr lang="en-US" sz="6996" spc="503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TRAVEL DATASET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1625052" y="3380707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1"/>
                </a:lnTo>
                <a:lnTo>
                  <a:pt x="0" y="1244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8868" y="1251753"/>
            <a:ext cx="12237302" cy="7783493"/>
          </a:xfrm>
          <a:custGeom>
            <a:avLst/>
            <a:gdLst/>
            <a:ahLst/>
            <a:cxnLst/>
            <a:rect r="r" b="b" t="t" l="l"/>
            <a:pathLst>
              <a:path h="7783493" w="12237302">
                <a:moveTo>
                  <a:pt x="0" y="0"/>
                </a:moveTo>
                <a:lnTo>
                  <a:pt x="12237302" y="0"/>
                </a:lnTo>
                <a:lnTo>
                  <a:pt x="12237302" y="7783494"/>
                </a:lnTo>
                <a:lnTo>
                  <a:pt x="0" y="778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1625052" y="3380707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1"/>
                </a:lnTo>
                <a:lnTo>
                  <a:pt x="0" y="1244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90536" y="1376624"/>
            <a:ext cx="11706928" cy="7533753"/>
          </a:xfrm>
          <a:custGeom>
            <a:avLst/>
            <a:gdLst/>
            <a:ahLst/>
            <a:cxnLst/>
            <a:rect r="r" b="b" t="t" l="l"/>
            <a:pathLst>
              <a:path h="7533753" w="11706928">
                <a:moveTo>
                  <a:pt x="0" y="0"/>
                </a:moveTo>
                <a:lnTo>
                  <a:pt x="11706928" y="0"/>
                </a:lnTo>
                <a:lnTo>
                  <a:pt x="11706928" y="7533752"/>
                </a:lnTo>
                <a:lnTo>
                  <a:pt x="0" y="7533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87820" y="3460115"/>
            <a:ext cx="1031236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PickUp &amp; DropOff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0"/>
            <a:ext cx="16190089" cy="10287000"/>
          </a:xfrm>
          <a:custGeom>
            <a:avLst/>
            <a:gdLst/>
            <a:ahLst/>
            <a:cxnLst/>
            <a:rect r="r" b="b" t="t" l="l"/>
            <a:pathLst>
              <a:path h="10287000" w="16190089">
                <a:moveTo>
                  <a:pt x="0" y="0"/>
                </a:moveTo>
                <a:lnTo>
                  <a:pt x="16190089" y="0"/>
                </a:lnTo>
                <a:lnTo>
                  <a:pt x="161900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4858" y="830191"/>
            <a:ext cx="17418285" cy="8626617"/>
          </a:xfrm>
          <a:custGeom>
            <a:avLst/>
            <a:gdLst/>
            <a:ahLst/>
            <a:cxnLst/>
            <a:rect r="r" b="b" t="t" l="l"/>
            <a:pathLst>
              <a:path h="8626617" w="17418285">
                <a:moveTo>
                  <a:pt x="0" y="0"/>
                </a:moveTo>
                <a:lnTo>
                  <a:pt x="17418284" y="0"/>
                </a:lnTo>
                <a:lnTo>
                  <a:pt x="17418284" y="8626618"/>
                </a:lnTo>
                <a:lnTo>
                  <a:pt x="0" y="862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9099"/>
            <a:ext cx="7725623" cy="9165400"/>
            <a:chOff x="0" y="0"/>
            <a:chExt cx="2034732" cy="2413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4732" cy="2413933"/>
            </a:xfrm>
            <a:custGeom>
              <a:avLst/>
              <a:gdLst/>
              <a:ahLst/>
              <a:cxnLst/>
              <a:rect r="r" b="b" t="t" l="l"/>
              <a:pathLst>
                <a:path h="2413933" w="2034732">
                  <a:moveTo>
                    <a:pt x="0" y="0"/>
                  </a:moveTo>
                  <a:lnTo>
                    <a:pt x="2034732" y="0"/>
                  </a:lnTo>
                  <a:lnTo>
                    <a:pt x="2034732" y="2413933"/>
                  </a:lnTo>
                  <a:lnTo>
                    <a:pt x="0" y="241393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034732" cy="2442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04294" y="829099"/>
            <a:ext cx="7356199" cy="9126185"/>
            <a:chOff x="0" y="0"/>
            <a:chExt cx="1937435" cy="2403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7435" cy="2403604"/>
            </a:xfrm>
            <a:custGeom>
              <a:avLst/>
              <a:gdLst/>
              <a:ahLst/>
              <a:cxnLst/>
              <a:rect r="r" b="b" t="t" l="l"/>
              <a:pathLst>
                <a:path h="2403604" w="1937435">
                  <a:moveTo>
                    <a:pt x="0" y="0"/>
                  </a:moveTo>
                  <a:lnTo>
                    <a:pt x="1937435" y="0"/>
                  </a:lnTo>
                  <a:lnTo>
                    <a:pt x="1937435" y="2403604"/>
                  </a:lnTo>
                  <a:lnTo>
                    <a:pt x="0" y="2403604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937435" cy="2432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10499" y="939593"/>
            <a:ext cx="6743789" cy="8822578"/>
          </a:xfrm>
          <a:custGeom>
            <a:avLst/>
            <a:gdLst/>
            <a:ahLst/>
            <a:cxnLst/>
            <a:rect r="r" b="b" t="t" l="l"/>
            <a:pathLst>
              <a:path h="8822578" w="6743789">
                <a:moveTo>
                  <a:pt x="0" y="0"/>
                </a:moveTo>
                <a:lnTo>
                  <a:pt x="6743789" y="0"/>
                </a:lnTo>
                <a:lnTo>
                  <a:pt x="6743789" y="8822578"/>
                </a:lnTo>
                <a:lnTo>
                  <a:pt x="0" y="882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1854" y="978808"/>
            <a:ext cx="6979316" cy="8744148"/>
          </a:xfrm>
          <a:custGeom>
            <a:avLst/>
            <a:gdLst/>
            <a:ahLst/>
            <a:cxnLst/>
            <a:rect r="r" b="b" t="t" l="l"/>
            <a:pathLst>
              <a:path h="8744148" w="6979316">
                <a:moveTo>
                  <a:pt x="0" y="0"/>
                </a:moveTo>
                <a:lnTo>
                  <a:pt x="6979315" y="0"/>
                </a:lnTo>
                <a:lnTo>
                  <a:pt x="6979315" y="8744148"/>
                </a:lnTo>
                <a:lnTo>
                  <a:pt x="0" y="8744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77" r="0" b="-257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60468" y="-57996"/>
            <a:ext cx="5568336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PickUp locations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31620" y="-57996"/>
            <a:ext cx="6101547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DropOff locations 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50392" y="4274503"/>
            <a:ext cx="43872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Bearing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67001" y="-21134"/>
            <a:ext cx="10153998" cy="10329268"/>
          </a:xfrm>
          <a:custGeom>
            <a:avLst/>
            <a:gdLst/>
            <a:ahLst/>
            <a:cxnLst/>
            <a:rect r="r" b="b" t="t" l="l"/>
            <a:pathLst>
              <a:path h="10329268" w="10153998">
                <a:moveTo>
                  <a:pt x="0" y="0"/>
                </a:moveTo>
                <a:lnTo>
                  <a:pt x="10153998" y="0"/>
                </a:lnTo>
                <a:lnTo>
                  <a:pt x="10153998" y="10329268"/>
                </a:lnTo>
                <a:lnTo>
                  <a:pt x="0" y="10329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9099"/>
            <a:ext cx="7725623" cy="9165400"/>
            <a:chOff x="0" y="0"/>
            <a:chExt cx="2034732" cy="2413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4732" cy="2413933"/>
            </a:xfrm>
            <a:custGeom>
              <a:avLst/>
              <a:gdLst/>
              <a:ahLst/>
              <a:cxnLst/>
              <a:rect r="r" b="b" t="t" l="l"/>
              <a:pathLst>
                <a:path h="2413933" w="2034732">
                  <a:moveTo>
                    <a:pt x="0" y="0"/>
                  </a:moveTo>
                  <a:lnTo>
                    <a:pt x="2034732" y="0"/>
                  </a:lnTo>
                  <a:lnTo>
                    <a:pt x="2034732" y="2413933"/>
                  </a:lnTo>
                  <a:lnTo>
                    <a:pt x="0" y="241393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034732" cy="2442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1854" y="978808"/>
            <a:ext cx="6979316" cy="8744148"/>
          </a:xfrm>
          <a:custGeom>
            <a:avLst/>
            <a:gdLst/>
            <a:ahLst/>
            <a:cxnLst/>
            <a:rect r="r" b="b" t="t" l="l"/>
            <a:pathLst>
              <a:path h="8744148" w="6979316">
                <a:moveTo>
                  <a:pt x="0" y="0"/>
                </a:moveTo>
                <a:lnTo>
                  <a:pt x="6979315" y="0"/>
                </a:lnTo>
                <a:lnTo>
                  <a:pt x="6979315" y="8744148"/>
                </a:lnTo>
                <a:lnTo>
                  <a:pt x="0" y="8744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77" r="0" b="-25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0468" y="-57996"/>
            <a:ext cx="5568336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PickUp locations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916018" y="1596807"/>
            <a:ext cx="6973022" cy="7093385"/>
          </a:xfrm>
          <a:custGeom>
            <a:avLst/>
            <a:gdLst/>
            <a:ahLst/>
            <a:cxnLst/>
            <a:rect r="r" b="b" t="t" l="l"/>
            <a:pathLst>
              <a:path h="7093385" w="6973022">
                <a:moveTo>
                  <a:pt x="0" y="0"/>
                </a:moveTo>
                <a:lnTo>
                  <a:pt x="6973022" y="0"/>
                </a:lnTo>
                <a:lnTo>
                  <a:pt x="6973022" y="7093386"/>
                </a:lnTo>
                <a:lnTo>
                  <a:pt x="0" y="7093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93973">
            <a:off x="-1226840" y="-275161"/>
            <a:ext cx="20194204" cy="12043089"/>
          </a:xfrm>
          <a:custGeom>
            <a:avLst/>
            <a:gdLst/>
            <a:ahLst/>
            <a:cxnLst/>
            <a:rect r="r" b="b" t="t" l="l"/>
            <a:pathLst>
              <a:path h="12043089" w="20194204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7120943" cy="7619050"/>
            <a:chOff x="0" y="0"/>
            <a:chExt cx="1875475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5475" cy="2006663"/>
            </a:xfrm>
            <a:custGeom>
              <a:avLst/>
              <a:gdLst/>
              <a:ahLst/>
              <a:cxnLst/>
              <a:rect r="r" b="b" t="t" l="l"/>
              <a:pathLst>
                <a:path h="2006663" w="1875475">
                  <a:moveTo>
                    <a:pt x="0" y="0"/>
                  </a:moveTo>
                  <a:lnTo>
                    <a:pt x="1875475" y="0"/>
                  </a:lnTo>
                  <a:lnTo>
                    <a:pt x="1875475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5475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0715" y="1333975"/>
            <a:ext cx="7120943" cy="7619050"/>
            <a:chOff x="0" y="0"/>
            <a:chExt cx="1875475" cy="2006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5475" cy="2006663"/>
            </a:xfrm>
            <a:custGeom>
              <a:avLst/>
              <a:gdLst/>
              <a:ahLst/>
              <a:cxnLst/>
              <a:rect r="r" b="b" t="t" l="l"/>
              <a:pathLst>
                <a:path h="2006663" w="1875475">
                  <a:moveTo>
                    <a:pt x="0" y="0"/>
                  </a:moveTo>
                  <a:lnTo>
                    <a:pt x="1875475" y="0"/>
                  </a:lnTo>
                  <a:lnTo>
                    <a:pt x="1875475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75475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88341" y="4305043"/>
            <a:ext cx="5132767" cy="365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Create New Features: Include important details like weather and traffic information.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Build Prediction Models: Use machine learning to predict fares accurately.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Improve User Experience: Provide fare estimates and use dynamic pricing.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Monitor and Improve: Regularly update the models and gather user feedback to keep improving.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34803" y="3025767"/>
            <a:ext cx="528630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0"/>
              </a:lnSpc>
            </a:pPr>
            <a:r>
              <a:rPr lang="en-US" sz="4400" spc="624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SOLUTIONS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6892" y="4305043"/>
            <a:ext cx="5088899" cy="165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taxi app data shows that ride details and fares vary a lot based on the time of day, location, and traffic. We found some issues like inconsistent data, outliers, and missing values.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34803" y="2074537"/>
            <a:ext cx="528630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Proposed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6892" y="3025767"/>
            <a:ext cx="528630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conclusion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10334803" y="39752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-7400766" y="40133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Intro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2429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2122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conclusion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78500" y="5531571"/>
            <a:ext cx="2097071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19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 cleaning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1625052" y="3380707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1"/>
                </a:lnTo>
                <a:lnTo>
                  <a:pt x="0" y="1244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06941" y="3716223"/>
            <a:ext cx="11950941" cy="5542077"/>
            <a:chOff x="0" y="0"/>
            <a:chExt cx="3270686" cy="1516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0686" cy="1516733"/>
            </a:xfrm>
            <a:custGeom>
              <a:avLst/>
              <a:gdLst/>
              <a:ahLst/>
              <a:cxnLst/>
              <a:rect r="r" b="b" t="t" l="l"/>
              <a:pathLst>
                <a:path h="1516733" w="3270686">
                  <a:moveTo>
                    <a:pt x="0" y="0"/>
                  </a:moveTo>
                  <a:lnTo>
                    <a:pt x="3270686" y="0"/>
                  </a:lnTo>
                  <a:lnTo>
                    <a:pt x="3270686" y="1516733"/>
                  </a:lnTo>
                  <a:lnTo>
                    <a:pt x="0" y="151673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270686" cy="1564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Toka Abdelghfar 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Hussien Negm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Sayed Gamal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Samer Magdy Makram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Osama Almomani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Ahmed El Qaisi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Hossam Ali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074634" y="2096921"/>
            <a:ext cx="6138732" cy="83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THE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3791" y="1330000"/>
            <a:ext cx="385326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Meet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666" y="5784850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38666" y="4637459"/>
            <a:ext cx="10610702" cy="108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559239" y="3307821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239" y="4379315"/>
            <a:ext cx="5870874" cy="231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customer named Farid wants a ride from home to work and uses the Wasalny application.</a:t>
            </a: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goal is to predict the fare amount for the ride using the Wasalny application.</a:t>
            </a: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The task is to analyze customer data and clean unnecessary values or columns to ensure accurate predictions.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718272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Data cleaning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144000" y="3973171"/>
            <a:ext cx="8115300" cy="227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978" indent="-265489" lvl="1">
              <a:lnSpc>
                <a:spcPts val="3615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is Data cleaning ?</a:t>
            </a:r>
          </a:p>
          <a:p>
            <a:pPr algn="l">
              <a:lnSpc>
                <a:spcPts val="3615"/>
              </a:lnSpc>
            </a:pPr>
          </a:p>
          <a:p>
            <a:pPr algn="l" marL="530978" indent="-265489" lvl="1">
              <a:lnSpc>
                <a:spcPts val="3615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we did in our data ?</a:t>
            </a:r>
          </a:p>
          <a:p>
            <a:pPr algn="l">
              <a:lnSpc>
                <a:spcPts val="3615"/>
              </a:lnSpc>
            </a:pPr>
          </a:p>
          <a:p>
            <a:pPr algn="l" marL="530978" indent="-265489" lvl="1">
              <a:lnSpc>
                <a:spcPts val="3615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could be improved in the next time?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36" y="2430049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72164" y="4720395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Data Analysis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1565722" y="5618477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7338" y="4125440"/>
            <a:ext cx="14913324" cy="261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3"/>
              </a:lnSpc>
            </a:pPr>
            <a:r>
              <a:rPr lang="en-US" sz="7502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Fair amount and interesting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1625052" y="3380707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1"/>
                </a:lnTo>
                <a:lnTo>
                  <a:pt x="0" y="1244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62727" y="1470753"/>
            <a:ext cx="13362546" cy="7345493"/>
          </a:xfrm>
          <a:custGeom>
            <a:avLst/>
            <a:gdLst/>
            <a:ahLst/>
            <a:cxnLst/>
            <a:rect r="r" b="b" t="t" l="l"/>
            <a:pathLst>
              <a:path h="7345493" w="13362546">
                <a:moveTo>
                  <a:pt x="0" y="0"/>
                </a:moveTo>
                <a:lnTo>
                  <a:pt x="13362546" y="0"/>
                </a:lnTo>
                <a:lnTo>
                  <a:pt x="13362546" y="7345494"/>
                </a:lnTo>
                <a:lnTo>
                  <a:pt x="0" y="7345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1625052" y="3380707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1"/>
                </a:lnTo>
                <a:lnTo>
                  <a:pt x="0" y="1244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47637" y="1220311"/>
            <a:ext cx="12192726" cy="7846378"/>
          </a:xfrm>
          <a:custGeom>
            <a:avLst/>
            <a:gdLst/>
            <a:ahLst/>
            <a:cxnLst/>
            <a:rect r="r" b="b" t="t" l="l"/>
            <a:pathLst>
              <a:path h="7846378" w="12192726">
                <a:moveTo>
                  <a:pt x="0" y="0"/>
                </a:moveTo>
                <a:lnTo>
                  <a:pt x="12192726" y="0"/>
                </a:lnTo>
                <a:lnTo>
                  <a:pt x="12192726" y="7846378"/>
                </a:lnTo>
                <a:lnTo>
                  <a:pt x="0" y="7846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1625052" y="3380707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1"/>
                </a:lnTo>
                <a:lnTo>
                  <a:pt x="0" y="1244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4893" y="993310"/>
            <a:ext cx="12554036" cy="8078892"/>
          </a:xfrm>
          <a:custGeom>
            <a:avLst/>
            <a:gdLst/>
            <a:ahLst/>
            <a:cxnLst/>
            <a:rect r="r" b="b" t="t" l="l"/>
            <a:pathLst>
              <a:path h="8078892" w="12554036">
                <a:moveTo>
                  <a:pt x="0" y="0"/>
                </a:moveTo>
                <a:lnTo>
                  <a:pt x="12554036" y="0"/>
                </a:lnTo>
                <a:lnTo>
                  <a:pt x="12554036" y="8078892"/>
                </a:lnTo>
                <a:lnTo>
                  <a:pt x="0" y="8078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DAGMDH6tPf0</dc:identifier>
  <dcterms:modified xsi:type="dcterms:W3CDTF">2011-08-01T06:04:30Z</dcterms:modified>
  <cp:revision>1</cp:revision>
  <dc:title>Blue and Pink Professional Business Strategy Presentation</dc:title>
</cp:coreProperties>
</file>